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044B1-2CD2-49FD-BAA8-E88212F4F037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99CA3-FD8E-411D-A47A-929EDD330A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Category I: Uniquely Exascale</a:t>
            </a:r>
          </a:p>
          <a:p>
            <a:r>
              <a:rPr lang="en-US" dirty="0" smtClean="0"/>
              <a:t>Category II: Exascale plus trickle down</a:t>
            </a:r>
          </a:p>
          <a:p>
            <a:r>
              <a:rPr lang="en-US" dirty="0" smtClean="0"/>
              <a:t>Category III: Primarily Sub-exascale.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Categories</vt:lpstr>
    </vt:vector>
  </TitlesOfParts>
  <Company>CSB/SJU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Categories</dc:title>
  <dc:creator>mheroux</dc:creator>
  <cp:lastModifiedBy>mheroux</cp:lastModifiedBy>
  <cp:revision>1</cp:revision>
  <dcterms:created xsi:type="dcterms:W3CDTF">2010-04-13T15:49:19Z</dcterms:created>
  <dcterms:modified xsi:type="dcterms:W3CDTF">2010-04-13T15:50:13Z</dcterms:modified>
</cp:coreProperties>
</file>